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pptx" ContentType="application/vnd.openxmlformats-officedocument.presentationml.presentation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70" r:id="rId4"/>
    <p:sldId id="264" r:id="rId5"/>
    <p:sldId id="258" r:id="rId6"/>
    <p:sldId id="260" r:id="rId7"/>
    <p:sldId id="265" r:id="rId8"/>
    <p:sldId id="266" r:id="rId9"/>
    <p:sldId id="267" r:id="rId10"/>
    <p:sldId id="268" r:id="rId11"/>
    <p:sldId id="269" r:id="rId1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900">
          <p15:clr>
            <a:srgbClr val="A4A3A4"/>
          </p15:clr>
        </p15:guide>
        <p15:guide id="2" orient="horz" pos="16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ti Glenn" initials="P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A853"/>
    <a:srgbClr val="FBBC04"/>
    <a:srgbClr val="EA4335"/>
    <a:srgbClr val="FB4304"/>
    <a:srgbClr val="000000"/>
    <a:srgbClr val="C97025"/>
    <a:srgbClr val="5A1703"/>
    <a:srgbClr val="003CB5"/>
    <a:srgbClr val="30A6B6"/>
    <a:srgbClr val="F9F9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220" autoAdjust="0"/>
  </p:normalViewPr>
  <p:slideViewPr>
    <p:cSldViewPr snapToGrid="0">
      <p:cViewPr varScale="1">
        <p:scale>
          <a:sx n="139" d="100"/>
          <a:sy n="139" d="100"/>
        </p:scale>
        <p:origin x="762" y="102"/>
      </p:cViewPr>
      <p:guideLst>
        <p:guide pos="2900"/>
        <p:guide orient="horz" pos="168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-51"/>
    </p:cViewPr>
  </p:sorterViewPr>
  <p:notesViewPr>
    <p:cSldViewPr snapToGrid="0">
      <p:cViewPr varScale="1">
        <p:scale>
          <a:sx n="80" d="100"/>
          <a:sy n="80" d="100"/>
        </p:scale>
        <p:origin x="391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1E5AFD-86B2-2842-9A41-5E2FD19C0005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2B277D-21B6-A347-8831-E42551DA19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C6344-8016-456A-8228-23859DDEF392}" type="datetimeFigureOut">
              <a:rPr lang="en-US" smtClean="0"/>
              <a:t>10/4/2021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F7D6DA-D587-42FF-94AA-1ED5D223FF4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43758"/>
            <a:ext cx="8229600" cy="655984"/>
          </a:xfrm>
        </p:spPr>
        <p:txBody>
          <a:bodyPr/>
          <a:lstStyle>
            <a:lvl1pPr algn="ctr">
              <a:defRPr>
                <a:latin typeface="思源黑体 CN Heavy" panose="020B0A00000000000000" charset="-122"/>
                <a:ea typeface="思源黑体 CN Heavy" panose="020B0A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pic>
        <p:nvPicPr>
          <p:cNvPr id="4" name="图片 3" descr="QR 代码&#10;&#10;描述已自动生成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18847" y="3201533"/>
            <a:ext cx="1377442" cy="188569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QR 代码&#10;&#10;描述已自动生成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82151" y="3208567"/>
            <a:ext cx="1377442" cy="1885696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761159"/>
            <a:ext cx="8229600" cy="655984"/>
          </a:xfrm>
        </p:spPr>
        <p:txBody>
          <a:bodyPr/>
          <a:lstStyle>
            <a:lvl1pPr algn="l">
              <a:defRPr>
                <a:latin typeface="思源黑体 CN Heavy" panose="020B0A00000000000000" charset="-122"/>
                <a:ea typeface="思源黑体 CN Heavy" panose="020B0A00000000000000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457200" y="1417320"/>
            <a:ext cx="8229600" cy="2054999"/>
          </a:xfrm>
        </p:spPr>
        <p:txBody>
          <a:bodyPr/>
          <a:lstStyle>
            <a:lvl1pPr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2pPr>
            <a:lvl3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3pPr>
            <a:lvl4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4pPr>
            <a:lvl5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-Column-Invisible-Footer-Confidenti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2414"/>
            <a:ext cx="8229600" cy="660536"/>
          </a:xfrm>
        </p:spPr>
        <p:txBody>
          <a:bodyPr/>
          <a:lstStyle>
            <a:lvl1pPr>
              <a:defRPr baseline="0">
                <a:latin typeface="思源黑体 CN Heavy" panose="020B0A00000000000000" charset="-122"/>
                <a:ea typeface="思源黑体 CN Heavy" panose="020B0A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57200" y="742950"/>
            <a:ext cx="4114800" cy="4114800"/>
          </a:xfrm>
        </p:spPr>
        <p:txBody>
          <a:bodyPr/>
          <a:lstStyle>
            <a:lvl1pPr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2pPr>
            <a:lvl3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3pPr>
            <a:lvl4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4pPr>
            <a:lvl5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1"/>
          </p:nvPr>
        </p:nvSpPr>
        <p:spPr>
          <a:xfrm>
            <a:off x="4572000" y="742950"/>
            <a:ext cx="4114800" cy="4114800"/>
          </a:xfrm>
        </p:spPr>
        <p:txBody>
          <a:bodyPr/>
          <a:lstStyle>
            <a:lvl1pPr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2pPr>
            <a:lvl3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3pPr>
            <a:lvl4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4pPr>
            <a:lvl5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x-Row-Invisible-Footer-Confidenti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2414"/>
            <a:ext cx="8229600" cy="660536"/>
          </a:xfrm>
        </p:spPr>
        <p:txBody>
          <a:bodyPr/>
          <a:lstStyle>
            <a:lvl1pPr>
              <a:defRPr baseline="0">
                <a:latin typeface="思源黑体 CN Heavy" panose="020B0A00000000000000" charset="-122"/>
                <a:ea typeface="思源黑体 CN Heavy" panose="020B0A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>
          <a:xfrm>
            <a:off x="457200" y="742950"/>
            <a:ext cx="8229600" cy="2054999"/>
          </a:xfrm>
        </p:spPr>
        <p:txBody>
          <a:bodyPr/>
          <a:lstStyle>
            <a:lvl1pPr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2pPr>
            <a:lvl3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3pPr>
            <a:lvl4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4pPr>
            <a:lvl5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1"/>
          </p:nvPr>
        </p:nvSpPr>
        <p:spPr>
          <a:xfrm>
            <a:off x="457200" y="2797949"/>
            <a:ext cx="8229600" cy="2057400"/>
          </a:xfrm>
        </p:spPr>
        <p:txBody>
          <a:bodyPr/>
          <a:lstStyle>
            <a:lvl1pPr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2pPr>
            <a:lvl3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3pPr>
            <a:lvl4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4pPr>
            <a:lvl5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-Invisible-Footer-Confidenti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2414"/>
            <a:ext cx="8229600" cy="660536"/>
          </a:xfrm>
        </p:spPr>
        <p:txBody>
          <a:bodyPr/>
          <a:lstStyle>
            <a:lvl1pPr>
              <a:defRPr baseline="0">
                <a:latin typeface="思源黑体 CN Heavy" panose="020B0A00000000000000" charset="-122"/>
                <a:ea typeface="思源黑体 CN Heavy" panose="020B0A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0"/>
          </p:nvPr>
        </p:nvSpPr>
        <p:spPr>
          <a:xfrm>
            <a:off x="457200" y="742950"/>
            <a:ext cx="2743200" cy="4114800"/>
          </a:xfrm>
        </p:spPr>
        <p:txBody>
          <a:bodyPr/>
          <a:lstStyle>
            <a:lvl1pPr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2pPr>
            <a:lvl3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3pPr>
            <a:lvl4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4pPr>
            <a:lvl5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14" name="Content Placeholder 12"/>
          <p:cNvSpPr>
            <a:spLocks noGrp="1"/>
          </p:cNvSpPr>
          <p:nvPr>
            <p:ph sz="quarter" idx="11"/>
          </p:nvPr>
        </p:nvSpPr>
        <p:spPr>
          <a:xfrm>
            <a:off x="3200400" y="742950"/>
            <a:ext cx="2743200" cy="4114800"/>
          </a:xfrm>
        </p:spPr>
        <p:txBody>
          <a:bodyPr/>
          <a:lstStyle>
            <a:lvl1pPr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2pPr>
            <a:lvl3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3pPr>
            <a:lvl4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4pPr>
            <a:lvl5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15" name="Content Placeholder 12"/>
          <p:cNvSpPr>
            <a:spLocks noGrp="1"/>
          </p:cNvSpPr>
          <p:nvPr>
            <p:ph sz="quarter" idx="12"/>
          </p:nvPr>
        </p:nvSpPr>
        <p:spPr>
          <a:xfrm>
            <a:off x="5943600" y="742950"/>
            <a:ext cx="2743200" cy="4114800"/>
          </a:xfrm>
        </p:spPr>
        <p:txBody>
          <a:bodyPr/>
          <a:lstStyle>
            <a:lvl1pPr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2pPr>
            <a:lvl3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3pPr>
            <a:lvl4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4pPr>
            <a:lvl5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-Invisible-Foo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2414"/>
            <a:ext cx="8229600" cy="660536"/>
          </a:xfrm>
        </p:spPr>
        <p:txBody>
          <a:bodyPr/>
          <a:lstStyle>
            <a:lvl1pPr>
              <a:defRPr baseline="0">
                <a:latin typeface="思源黑体 CN Heavy" panose="020B0A00000000000000" charset="-122"/>
                <a:ea typeface="思源黑体 CN Heavy" panose="020B0A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10"/>
          </p:nvPr>
        </p:nvSpPr>
        <p:spPr>
          <a:xfrm>
            <a:off x="457200" y="742950"/>
            <a:ext cx="2743200" cy="2057400"/>
          </a:xfrm>
        </p:spPr>
        <p:txBody>
          <a:bodyPr/>
          <a:lstStyle>
            <a:lvl1pPr>
              <a:defRPr>
                <a:latin typeface="思源黑体 CN Medium" panose="020B0600000000000000" charset="-122"/>
                <a:ea typeface="思源黑体 CN Medium" panose="020B0600000000000000" charset="-122"/>
              </a:defRPr>
            </a:lvl1pPr>
            <a:lvl2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2pPr>
            <a:lvl3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3pPr>
            <a:lvl4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4pPr>
            <a:lvl5pPr>
              <a:defRPr>
                <a:latin typeface="思源黑体 CN Light" panose="020B0300000000000000" charset="-122"/>
                <a:ea typeface="思源黑体 CN Light" panose="020B0300000000000000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25" name="Content Placeholder 23"/>
          <p:cNvSpPr>
            <a:spLocks noGrp="1"/>
          </p:cNvSpPr>
          <p:nvPr>
            <p:ph sz="quarter" idx="11"/>
          </p:nvPr>
        </p:nvSpPr>
        <p:spPr>
          <a:xfrm>
            <a:off x="3200400" y="742950"/>
            <a:ext cx="2743200" cy="2057400"/>
          </a:xfrm>
        </p:spPr>
        <p:txBody>
          <a:bodyPr vert="horz" lIns="91440" tIns="45720" rIns="91440" bIns="45720" rtlCol="0">
            <a:noAutofit/>
          </a:bodyPr>
          <a:lstStyle>
            <a:lvl1pPr marL="0"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/>
                </a:solidFill>
                <a:latin typeface="思源黑体 CN Medium" panose="020B0600000000000000" charset="-122"/>
                <a:ea typeface="思源黑体 CN Medium" panose="020B0600000000000000" charset="-122"/>
                <a:cs typeface="+mn-cs"/>
              </a:defRPr>
            </a:lvl1pPr>
            <a:lvl2pPr marL="285750" marR="0" lvl="1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</a:defRPr>
            </a:lvl2pPr>
            <a:lvl3pPr marL="514350" marR="0" lvl="2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</a:defRPr>
            </a:lvl3pPr>
            <a:lvl4pPr marL="748030" marR="0" lvl="3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</a:defRPr>
            </a:lvl4pPr>
            <a:lvl5pPr marL="973455" marR="0" lvl="4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二级</a:t>
            </a:r>
          </a:p>
          <a:p>
            <a:pPr lvl="2"/>
            <a:r>
              <a:rPr>
                <a:sym typeface="+mn-ea"/>
              </a:rPr>
              <a:t>三级</a:t>
            </a:r>
          </a:p>
          <a:p>
            <a:pPr lvl="3"/>
            <a:r>
              <a:rPr>
                <a:sym typeface="+mn-ea"/>
              </a:rPr>
              <a:t>四级</a:t>
            </a:r>
          </a:p>
          <a:p>
            <a:pPr lvl="4"/>
            <a:r>
              <a:rPr>
                <a:sym typeface="+mn-ea"/>
              </a:rPr>
              <a:t>五级</a:t>
            </a:r>
          </a:p>
        </p:txBody>
      </p:sp>
      <p:sp>
        <p:nvSpPr>
          <p:cNvPr id="26" name="Content Placeholder 23"/>
          <p:cNvSpPr>
            <a:spLocks noGrp="1"/>
          </p:cNvSpPr>
          <p:nvPr>
            <p:ph sz="quarter" idx="12"/>
          </p:nvPr>
        </p:nvSpPr>
        <p:spPr>
          <a:xfrm>
            <a:off x="5943602" y="742950"/>
            <a:ext cx="2743200" cy="2057400"/>
          </a:xfrm>
        </p:spPr>
        <p:txBody>
          <a:bodyPr vert="horz" lIns="91440" tIns="45720" rIns="91440" bIns="45720" rtlCol="0">
            <a:noAutofit/>
          </a:bodyPr>
          <a:lstStyle>
            <a:lvl1pPr marL="0"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/>
                </a:solidFill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285750" marR="0" lvl="1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2pPr>
            <a:lvl3pPr marL="514350" marR="0" lvl="2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3pPr>
            <a:lvl4pPr marL="748030" marR="0" lvl="3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4pPr>
            <a:lvl5pPr marL="973455" marR="0" lvl="4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二级</a:t>
            </a:r>
          </a:p>
          <a:p>
            <a:pPr lvl="2"/>
            <a:r>
              <a:rPr>
                <a:sym typeface="+mn-ea"/>
              </a:rPr>
              <a:t>三级</a:t>
            </a:r>
          </a:p>
          <a:p>
            <a:pPr lvl="3"/>
            <a:r>
              <a:rPr>
                <a:sym typeface="+mn-ea"/>
              </a:rPr>
              <a:t>四级</a:t>
            </a:r>
          </a:p>
          <a:p>
            <a:pPr lvl="4"/>
            <a:r>
              <a:rPr>
                <a:sym typeface="+mn-ea"/>
              </a:rPr>
              <a:t>五级</a:t>
            </a:r>
          </a:p>
        </p:txBody>
      </p:sp>
      <p:sp>
        <p:nvSpPr>
          <p:cNvPr id="27" name="Content Placeholder 23"/>
          <p:cNvSpPr>
            <a:spLocks noGrp="1"/>
          </p:cNvSpPr>
          <p:nvPr>
            <p:ph sz="quarter" idx="13"/>
          </p:nvPr>
        </p:nvSpPr>
        <p:spPr>
          <a:xfrm>
            <a:off x="457200" y="2800350"/>
            <a:ext cx="2743200" cy="2057400"/>
          </a:xfrm>
        </p:spPr>
        <p:txBody>
          <a:bodyPr vert="horz" lIns="91440" tIns="45720" rIns="91440" bIns="45720" rtlCol="0">
            <a:noAutofit/>
          </a:bodyPr>
          <a:lstStyle>
            <a:lvl1pPr marL="0"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/>
                </a:solidFill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285750" marR="0" lvl="1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2pPr>
            <a:lvl3pPr marL="514350" marR="0" lvl="2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3pPr>
            <a:lvl4pPr marL="748030" marR="0" lvl="3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4pPr>
            <a:lvl5pPr marL="973455" marR="0" lvl="4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二级</a:t>
            </a:r>
          </a:p>
          <a:p>
            <a:pPr lvl="2"/>
            <a:r>
              <a:rPr>
                <a:sym typeface="+mn-ea"/>
              </a:rPr>
              <a:t>三级</a:t>
            </a:r>
          </a:p>
          <a:p>
            <a:pPr lvl="3"/>
            <a:r>
              <a:rPr>
                <a:sym typeface="+mn-ea"/>
              </a:rPr>
              <a:t>四级</a:t>
            </a:r>
          </a:p>
          <a:p>
            <a:pPr lvl="4"/>
            <a:r>
              <a:rPr>
                <a:sym typeface="+mn-ea"/>
              </a:rPr>
              <a:t>五级</a:t>
            </a:r>
          </a:p>
        </p:txBody>
      </p:sp>
      <p:sp>
        <p:nvSpPr>
          <p:cNvPr id="28" name="Content Placeholder 23"/>
          <p:cNvSpPr>
            <a:spLocks noGrp="1"/>
          </p:cNvSpPr>
          <p:nvPr>
            <p:ph sz="quarter" idx="14"/>
          </p:nvPr>
        </p:nvSpPr>
        <p:spPr>
          <a:xfrm>
            <a:off x="3200400" y="2800350"/>
            <a:ext cx="2743200" cy="2057400"/>
          </a:xfrm>
        </p:spPr>
        <p:txBody>
          <a:bodyPr vert="horz" lIns="91440" tIns="45720" rIns="91440" bIns="45720" rtlCol="0">
            <a:noAutofit/>
          </a:bodyPr>
          <a:lstStyle>
            <a:lvl1pPr marL="0"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/>
                </a:solidFill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285750" marR="0" lvl="1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2pPr>
            <a:lvl3pPr marL="514350" marR="0" lvl="2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3pPr>
            <a:lvl4pPr marL="748030" marR="0" lvl="3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4pPr>
            <a:lvl5pPr marL="973455" marR="0" lvl="4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二级</a:t>
            </a:r>
          </a:p>
          <a:p>
            <a:pPr lvl="2"/>
            <a:r>
              <a:rPr>
                <a:sym typeface="+mn-ea"/>
              </a:rPr>
              <a:t>三级</a:t>
            </a:r>
          </a:p>
          <a:p>
            <a:pPr lvl="3"/>
            <a:r>
              <a:rPr>
                <a:sym typeface="+mn-ea"/>
              </a:rPr>
              <a:t>四级</a:t>
            </a:r>
          </a:p>
          <a:p>
            <a:pPr lvl="4"/>
            <a:r>
              <a:rPr>
                <a:sym typeface="+mn-ea"/>
              </a:rPr>
              <a:t>五级</a:t>
            </a:r>
          </a:p>
        </p:txBody>
      </p:sp>
      <p:sp>
        <p:nvSpPr>
          <p:cNvPr id="29" name="Content Placeholder 23"/>
          <p:cNvSpPr>
            <a:spLocks noGrp="1"/>
          </p:cNvSpPr>
          <p:nvPr>
            <p:ph sz="quarter" idx="15"/>
          </p:nvPr>
        </p:nvSpPr>
        <p:spPr>
          <a:xfrm>
            <a:off x="5943602" y="2800350"/>
            <a:ext cx="2743200" cy="2057400"/>
          </a:xfrm>
        </p:spPr>
        <p:txBody>
          <a:bodyPr vert="horz" lIns="91440" tIns="45720" rIns="91440" bIns="45720" rtlCol="0">
            <a:noAutofit/>
          </a:bodyPr>
          <a:lstStyle>
            <a:lvl1pPr marL="0" marR="0" lvl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None/>
              <a:defRPr kumimoji="0" lang="zh-CN" altLang="en-US" sz="1600" b="0" i="0" u="none" strike="noStrike" kern="1200" cap="none" spc="0" normalizeH="0" baseline="0" noProof="1">
                <a:solidFill>
                  <a:schemeClr val="tx1"/>
                </a:solidFill>
                <a:latin typeface="思源黑体 CN Medium" panose="020B0600000000000000" charset="-122"/>
                <a:ea typeface="思源黑体 CN Medium" panose="020B0600000000000000" charset="-122"/>
                <a:cs typeface="+mn-cs"/>
                <a:sym typeface="+mn-ea"/>
              </a:defRPr>
            </a:lvl1pPr>
            <a:lvl2pPr marL="285750" marR="0" lvl="1" indent="-17145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4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2pPr>
            <a:lvl3pPr marL="514350" marR="0" lvl="2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3pPr>
            <a:lvl4pPr marL="748030" marR="0" lvl="3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4pPr>
            <a:lvl5pPr marL="973455" marR="0" lvl="4" indent="-17018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buClrTx/>
              <a:buSzTx/>
              <a:buFont typeface="System Font Regular"/>
              <a:buChar char="–"/>
              <a:defRPr kumimoji="0" lang="zh-CN" altLang="en-US" sz="1200" b="0" i="0" u="none" strike="noStrike" kern="1200" cap="none" spc="0" normalizeH="0" baseline="0" noProof="1">
                <a:solidFill>
                  <a:schemeClr val="tx1"/>
                </a:solidFill>
                <a:latin typeface="思源黑体 CN Light" panose="020B0300000000000000" charset="-122"/>
                <a:ea typeface="思源黑体 CN Light" panose="020B0300000000000000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二级</a:t>
            </a:r>
          </a:p>
          <a:p>
            <a:pPr lvl="2"/>
            <a:r>
              <a:rPr>
                <a:sym typeface="+mn-ea"/>
              </a:rPr>
              <a:t>三级</a:t>
            </a:r>
          </a:p>
          <a:p>
            <a:pPr lvl="3"/>
            <a:r>
              <a:rPr>
                <a:sym typeface="+mn-ea"/>
              </a:rPr>
              <a:t>四级</a:t>
            </a:r>
          </a:p>
          <a:p>
            <a:pPr lvl="4"/>
            <a:r>
              <a:rPr>
                <a:sym typeface="+mn-ea"/>
              </a:rPr>
              <a:t>五级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-Invisifooter-Dots-Right-Confidenti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82414"/>
            <a:ext cx="8229600" cy="660536"/>
          </a:xfrm>
        </p:spPr>
        <p:txBody>
          <a:bodyPr/>
          <a:lstStyle>
            <a:lvl1pPr>
              <a:defRPr baseline="0">
                <a:latin typeface="思源黑体 CN Heavy" panose="020B0A00000000000000" charset="-122"/>
                <a:ea typeface="思源黑体 CN Heavy" panose="020B0A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>2021/10/4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9451"/>
            <a:ext cx="8229600" cy="6559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745435"/>
            <a:ext cx="8229600" cy="4178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19151" y="4836081"/>
            <a:ext cx="1857560" cy="276999"/>
          </a:xfrm>
          <a:prstGeom prst="rect">
            <a:avLst/>
          </a:prstGeom>
        </p:spPr>
        <p:txBody>
          <a:bodyPr wrap="none" lIns="0" tIns="0" r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n-lt"/>
                <a:ea typeface="+mn-ea"/>
                <a:cs typeface="Arial" panose="020B0604020202020204"/>
              </a:rPr>
              <a:t>www.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Arial" panose="020B0604020202020204"/>
              </a:rPr>
              <a:t>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A4335"/>
                </a:solidFill>
                <a:effectLst/>
                <a:uLnTx/>
                <a:uFillTx/>
                <a:latin typeface="+mn-lt"/>
                <a:ea typeface="+mn-ea"/>
                <a:cs typeface="Arial" panose="020B0604020202020204"/>
              </a:rPr>
              <a:t>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34A853"/>
                </a:solidFill>
                <a:effectLst/>
                <a:uLnTx/>
                <a:uFillTx/>
                <a:latin typeface="+mn-lt"/>
                <a:ea typeface="+mn-ea"/>
                <a:cs typeface="Arial" panose="020B0604020202020204"/>
              </a:rPr>
              <a:t>b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BBC04"/>
                </a:solidFill>
                <a:effectLst/>
                <a:uLnTx/>
                <a:uFillTx/>
                <a:latin typeface="+mn-lt"/>
                <a:ea typeface="+mn-ea"/>
                <a:cs typeface="Arial" panose="020B0604020202020204"/>
              </a:rPr>
              <a:t>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Arial" panose="020B0604020202020204"/>
              </a:rPr>
              <a:t>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A4335"/>
                </a:solidFill>
                <a:effectLst/>
                <a:uLnTx/>
                <a:uFillTx/>
                <a:latin typeface="+mn-lt"/>
                <a:ea typeface="+mn-ea"/>
                <a:cs typeface="Arial" panose="020B0604020202020204"/>
              </a:rPr>
              <a:t>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Arial" panose="020B0604020202020204"/>
              </a:rPr>
              <a:t>.com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9133" y="4996221"/>
            <a:ext cx="339381" cy="9233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fld id="{2E7E9304-97EC-41A3-8F3E-34253E9AE411}" type="slidenum">
              <a:rPr lang="en-US" sz="600" b="0" baseline="0" smtClean="0">
                <a:solidFill>
                  <a:schemeClr val="accent1"/>
                </a:solidFill>
                <a:latin typeface="+mn-lt"/>
                <a:cs typeface="Arial" panose="020B0604020202020204" pitchFamily="34" charset="0"/>
              </a:rPr>
              <a:t>‹#›</a:t>
            </a:fld>
            <a:endParaRPr lang="en-US" sz="600" b="0" baseline="0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</p:txBody>
      </p:sp>
      <p:pic>
        <p:nvPicPr>
          <p:cNvPr id="6" name="图片 5" descr="图标&#10;&#10;描述已自动生成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25764" y="89451"/>
            <a:ext cx="510937" cy="51093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0" y="-41"/>
            <a:ext cx="9147600" cy="46800"/>
          </a:xfrm>
          <a:prstGeom prst="rect">
            <a:avLst/>
          </a:prstGeom>
          <a:gradFill flip="none" rotWithShape="1">
            <a:gsLst>
              <a:gs pos="89000">
                <a:srgbClr val="34A853"/>
              </a:gs>
              <a:gs pos="11000">
                <a:schemeClr val="accent1"/>
              </a:gs>
              <a:gs pos="100000">
                <a:srgbClr val="FBBC0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2600" b="0" i="0" kern="1200">
          <a:solidFill>
            <a:schemeClr val="accent1"/>
          </a:solidFill>
          <a:latin typeface="思源黑体 CN Heavy" panose="020B0A00000000000000" charset="-122"/>
          <a:ea typeface="思源黑体 CN Heavy" panose="020B0A00000000000000" charset="-122"/>
          <a:cs typeface="Arial Narrow" panose="020B0606020202030204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思源黑体 CN Medium" panose="020B0600000000000000" charset="-122"/>
          <a:ea typeface="思源黑体 CN Medium" panose="020B0600000000000000" charset="-122"/>
          <a:cs typeface="+mn-cs"/>
        </a:defRPr>
      </a:lvl1pPr>
      <a:lvl2pPr marL="285750" indent="-17145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思源黑体 CN Light" panose="020B0300000000000000" charset="-122"/>
          <a:ea typeface="思源黑体 CN Light" panose="020B0300000000000000" charset="-122"/>
          <a:cs typeface="+mn-cs"/>
        </a:defRPr>
      </a:lvl2pPr>
      <a:lvl3pPr marL="514350" indent="-170180" algn="l" defTabSz="457200" rtl="0" eaLnBrk="1" latinLnBrk="0" hangingPunct="1">
        <a:spcBef>
          <a:spcPct val="20000"/>
        </a:spcBef>
        <a:buFont typeface="System Font Regular"/>
        <a:buChar char="–"/>
        <a:defRPr sz="1200" kern="1200">
          <a:solidFill>
            <a:schemeClr val="tx1"/>
          </a:solidFill>
          <a:latin typeface="思源黑体 CN Light" panose="020B0300000000000000" charset="-122"/>
          <a:ea typeface="思源黑体 CN Light" panose="020B0300000000000000" charset="-122"/>
          <a:cs typeface="+mn-cs"/>
        </a:defRPr>
      </a:lvl3pPr>
      <a:lvl4pPr marL="748030" indent="-170180" algn="l" defTabSz="457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思源黑体 CN Light" panose="020B0300000000000000" charset="-122"/>
          <a:ea typeface="思源黑体 CN Light" panose="020B0300000000000000" charset="-122"/>
          <a:cs typeface="+mn-cs"/>
        </a:defRPr>
      </a:lvl4pPr>
      <a:lvl5pPr marL="973455" indent="-170180" algn="l" defTabSz="457200" rtl="0" eaLnBrk="1" latinLnBrk="0" hangingPunct="1">
        <a:spcBef>
          <a:spcPct val="20000"/>
        </a:spcBef>
        <a:buFont typeface="System Font Regular"/>
        <a:buChar char="–"/>
        <a:defRPr sz="1200" kern="1200">
          <a:solidFill>
            <a:schemeClr val="tx1"/>
          </a:solidFill>
          <a:latin typeface="思源黑体 CN Light" panose="020B0300000000000000" charset="-122"/>
          <a:ea typeface="思源黑体 CN Light" panose="020B0300000000000000" charset="-122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PowerPoint_Presentation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USB </a:t>
            </a:r>
            <a:r>
              <a:rPr lang="zh-CN" altLang="en-US" dirty="0"/>
              <a:t>救援</a:t>
            </a:r>
            <a:r>
              <a:rPr lang="en-US" altLang="zh-CN" dirty="0"/>
              <a:t>U</a:t>
            </a:r>
            <a:r>
              <a:rPr lang="zh-CN" altLang="en-US" dirty="0"/>
              <a:t>盘制作</a:t>
            </a:r>
            <a:endParaRPr lang="zh-CN" altLang="zh-C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6695" y="164894"/>
            <a:ext cx="8229600" cy="655984"/>
          </a:xfrm>
        </p:spPr>
        <p:txBody>
          <a:bodyPr/>
          <a:lstStyle/>
          <a:p>
            <a:r>
              <a:rPr lang="zh-CN" altLang="en-US"/>
              <a:t>步骤六 的异常处理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6695" y="704215"/>
            <a:ext cx="4173220" cy="31381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1. USB</a:t>
            </a:r>
            <a:r>
              <a:rPr lang="zh-CN" altLang="en-US">
                <a:ea typeface="宋体" panose="02010600030101010101" pitchFamily="2" charset="-122"/>
              </a:rPr>
              <a:t>插上设备后无法启动</a:t>
            </a:r>
          </a:p>
          <a:p>
            <a:r>
              <a:rPr lang="en-US" altLang="zh-CN">
                <a:ea typeface="宋体" panose="02010600030101010101" pitchFamily="2" charset="-122"/>
              </a:rPr>
              <a:t>	a. </a:t>
            </a:r>
            <a:r>
              <a:rPr lang="zh-CN" altLang="en-US">
                <a:ea typeface="宋体" panose="02010600030101010101" pitchFamily="2" charset="-122"/>
              </a:rPr>
              <a:t>接</a:t>
            </a:r>
            <a:r>
              <a:rPr lang="en-US" altLang="zh-CN">
                <a:ea typeface="宋体" panose="02010600030101010101" pitchFamily="2" charset="-122"/>
              </a:rPr>
              <a:t>HDMI</a:t>
            </a:r>
            <a:r>
              <a:rPr lang="zh-CN" altLang="en-US">
                <a:ea typeface="宋体" panose="02010600030101010101" pitchFamily="2" charset="-122"/>
              </a:rPr>
              <a:t>查看输出</a:t>
            </a:r>
          </a:p>
          <a:p>
            <a:r>
              <a:rPr lang="zh-CN" altLang="en-US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    b. </a:t>
            </a:r>
            <a:r>
              <a:rPr lang="zh-CN" altLang="en-US">
                <a:ea typeface="宋体" panose="02010600030101010101" pitchFamily="2" charset="-122"/>
              </a:rPr>
              <a:t>检查刻录的</a:t>
            </a:r>
            <a:r>
              <a:rPr lang="en-US" altLang="zh-CN">
                <a:ea typeface="宋体" panose="02010600030101010101" pitchFamily="2" charset="-122"/>
              </a:rPr>
              <a:t>U</a:t>
            </a:r>
            <a:r>
              <a:rPr lang="zh-CN" altLang="en-US">
                <a:ea typeface="宋体" panose="02010600030101010101" pitchFamily="2" charset="-122"/>
              </a:rPr>
              <a:t>盘是否正确</a:t>
            </a:r>
          </a:p>
          <a:p>
            <a:r>
              <a:rPr lang="zh-CN" altLang="en-US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    c. </a:t>
            </a:r>
            <a:r>
              <a:rPr lang="zh-CN" altLang="en-US">
                <a:ea typeface="宋体" panose="02010600030101010101" pitchFamily="2" charset="-122"/>
              </a:rPr>
              <a:t>换个</a:t>
            </a:r>
            <a:r>
              <a:rPr lang="en-US" altLang="zh-CN">
                <a:ea typeface="宋体" panose="02010600030101010101" pitchFamily="2" charset="-122"/>
              </a:rPr>
              <a:t>U</a:t>
            </a:r>
            <a:r>
              <a:rPr lang="zh-CN" altLang="en-US">
                <a:ea typeface="宋体" panose="02010600030101010101" pitchFamily="2" charset="-122"/>
              </a:rPr>
              <a:t>盘</a:t>
            </a:r>
          </a:p>
          <a:p>
            <a:r>
              <a:rPr lang="zh-CN" altLang="en-US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  </a:t>
            </a:r>
            <a:r>
              <a:rPr lang="en-US" altLang="zh-CN" b="1">
                <a:ea typeface="宋体" panose="02010600030101010101" pitchFamily="2" charset="-122"/>
              </a:rPr>
              <a:t>  d. </a:t>
            </a:r>
            <a:r>
              <a:rPr lang="zh-CN" altLang="en-US" b="1">
                <a:ea typeface="宋体" panose="02010600030101010101" pitchFamily="2" charset="-122"/>
              </a:rPr>
              <a:t>反复不同时间序列多试几次</a:t>
            </a:r>
            <a:endParaRPr lang="en-US" altLang="zh-CN" b="1"/>
          </a:p>
          <a:p>
            <a:r>
              <a:rPr lang="en-US" altLang="zh-CN">
                <a:ea typeface="宋体" panose="02010600030101010101" pitchFamily="2" charset="-122"/>
              </a:rPr>
              <a:t>2. </a:t>
            </a:r>
            <a:r>
              <a:rPr lang="zh-CN" altLang="en-US">
                <a:ea typeface="宋体" panose="02010600030101010101" pitchFamily="2" charset="-122"/>
              </a:rPr>
              <a:t>执行安装命令有蹊跷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	1. 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请务必查看是否有红色字体输出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     2. 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正常输出大约如右图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     3. 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输出明显多很多的有错，执行</a:t>
            </a:r>
          </a:p>
          <a:p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         ctrl-c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     4. 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0570" y="389890"/>
            <a:ext cx="4284980" cy="45650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30" y="242570"/>
            <a:ext cx="7135495" cy="465836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34315" y="-206"/>
            <a:ext cx="8229600" cy="655984"/>
          </a:xfrm>
        </p:spPr>
        <p:txBody>
          <a:bodyPr/>
          <a:lstStyle/>
          <a:p>
            <a:r>
              <a:rPr lang="zh-CN" altLang="en-US"/>
              <a:t>步骤一 下载系统包</a:t>
            </a:r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rcRect r="33503"/>
          <a:stretch>
            <a:fillRect/>
          </a:stretch>
        </p:blipFill>
        <p:spPr>
          <a:xfrm>
            <a:off x="156210" y="2515235"/>
            <a:ext cx="3324860" cy="2628265"/>
          </a:xfrm>
          <a:prstGeom prst="rect">
            <a:avLst/>
          </a:prstGeom>
        </p:spPr>
      </p:pic>
      <p:sp>
        <p:nvSpPr>
          <p:cNvPr id="7" name="圆角矩形 6"/>
          <p:cNvSpPr/>
          <p:nvPr/>
        </p:nvSpPr>
        <p:spPr>
          <a:xfrm>
            <a:off x="1372235" y="2442845"/>
            <a:ext cx="2163445" cy="4597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34315" y="3138170"/>
            <a:ext cx="3301365" cy="4597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56210" y="701040"/>
            <a:ext cx="3881755" cy="43053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10310" y="803275"/>
            <a:ext cx="182181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latin typeface="微软雅黑" panose="020B0503020204020204" charset="-122"/>
                <a:ea typeface="微软雅黑" panose="020B0503020204020204" charset="-122"/>
              </a:rPr>
              <a:t>Ubutntu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桌面板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72415" y="1335405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ea typeface="宋体" panose="02010600030101010101" pitchFamily="2" charset="-122"/>
              </a:rPr>
              <a:t>选这个目录里面最新的</a:t>
            </a:r>
          </a:p>
          <a:p>
            <a:r>
              <a:rPr lang="zh-CN" altLang="en-US">
                <a:ea typeface="宋体" panose="02010600030101010101" pitchFamily="2" charset="-122"/>
              </a:rPr>
              <a:t>顾名思义，一望可知</a:t>
            </a:r>
            <a:endParaRPr lang="en-US" altLang="zh-CN">
              <a:ea typeface="宋体" panose="02010600030101010101" pitchFamily="2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115" y="2099310"/>
            <a:ext cx="3515995" cy="1147445"/>
          </a:xfrm>
          <a:prstGeom prst="rect">
            <a:avLst/>
          </a:prstGeom>
        </p:spPr>
      </p:pic>
      <p:sp>
        <p:nvSpPr>
          <p:cNvPr id="13" name="圆角矩形 12"/>
          <p:cNvSpPr/>
          <p:nvPr/>
        </p:nvSpPr>
        <p:spPr>
          <a:xfrm>
            <a:off x="6035675" y="1980565"/>
            <a:ext cx="2163445" cy="4597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4857115" y="2672715"/>
            <a:ext cx="3341370" cy="4597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4491355" y="701040"/>
            <a:ext cx="3881755" cy="440753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467350" y="887730"/>
            <a:ext cx="2296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微软雅黑" panose="020B0503020204020204" charset="-122"/>
                <a:ea typeface="微软雅黑" panose="020B0503020204020204" charset="-122"/>
              </a:rPr>
              <a:t>Centos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</a:rPr>
              <a:t>服务器版本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380990" y="129540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ea typeface="宋体" panose="02010600030101010101" pitchFamily="2" charset="-122"/>
              </a:rPr>
              <a:t>选这个目录里面最新的</a:t>
            </a:r>
          </a:p>
          <a:p>
            <a:r>
              <a:rPr lang="zh-CN" altLang="en-US">
                <a:ea typeface="宋体" panose="02010600030101010101" pitchFamily="2" charset="-122"/>
              </a:rPr>
              <a:t>顾名思义，一望可知</a:t>
            </a:r>
            <a:endParaRPr lang="en-US" altLang="zh-CN"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>
            <a:extLst>
              <a:ext uri="{FF2B5EF4-FFF2-40B4-BE49-F238E27FC236}">
                <a16:creationId xmlns:a16="http://schemas.microsoft.com/office/drawing/2014/main" id="{46D67D09-C131-4ABC-97EC-9680CE452A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3591" y="2061528"/>
            <a:ext cx="4252909" cy="1057274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900D2BBE-A9BD-41BB-B012-42E6BD7145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62" y="2526636"/>
            <a:ext cx="3652744" cy="17145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34315" y="-206"/>
            <a:ext cx="8229600" cy="655984"/>
          </a:xfrm>
        </p:spPr>
        <p:txBody>
          <a:bodyPr/>
          <a:lstStyle/>
          <a:p>
            <a:r>
              <a:rPr lang="zh-CN" altLang="en-US" dirty="0"/>
              <a:t>步骤一 下载系统包</a:t>
            </a:r>
            <a:r>
              <a:rPr lang="en-US" altLang="zh-CN" dirty="0"/>
              <a:t>---</a:t>
            </a:r>
            <a:r>
              <a:rPr lang="zh-CN" altLang="en-US" dirty="0"/>
              <a:t>还有哦</a:t>
            </a:r>
            <a:endParaRPr lang="en-US" altLang="zh-CN" dirty="0"/>
          </a:p>
        </p:txBody>
      </p:sp>
      <p:sp>
        <p:nvSpPr>
          <p:cNvPr id="7" name="圆角矩形 6"/>
          <p:cNvSpPr/>
          <p:nvPr/>
        </p:nvSpPr>
        <p:spPr>
          <a:xfrm>
            <a:off x="1372235" y="2442845"/>
            <a:ext cx="2163445" cy="4597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224862" y="3576291"/>
            <a:ext cx="3301365" cy="4597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56210" y="701040"/>
            <a:ext cx="3881755" cy="430530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210310" y="803275"/>
            <a:ext cx="23253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Kali Linux 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（桌面版</a:t>
            </a:r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)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272415" y="1335405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ea typeface="宋体" panose="02010600030101010101" pitchFamily="2" charset="-122"/>
              </a:rPr>
              <a:t>选这个目录里面最新的</a:t>
            </a:r>
          </a:p>
          <a:p>
            <a:r>
              <a:rPr lang="zh-CN" altLang="en-US">
                <a:ea typeface="宋体" panose="02010600030101010101" pitchFamily="2" charset="-122"/>
              </a:rPr>
              <a:t>顾名思义，一望可知</a:t>
            </a:r>
            <a:endParaRPr lang="en-US" altLang="zh-CN">
              <a:ea typeface="宋体" panose="02010600030101010101" pitchFamily="2" charset="-122"/>
            </a:endParaRPr>
          </a:p>
        </p:txBody>
      </p:sp>
      <p:sp>
        <p:nvSpPr>
          <p:cNvPr id="13" name="圆角矩形 12"/>
          <p:cNvSpPr/>
          <p:nvPr/>
        </p:nvSpPr>
        <p:spPr>
          <a:xfrm>
            <a:off x="5618322" y="1974100"/>
            <a:ext cx="2163445" cy="45974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4850240" y="2479102"/>
            <a:ext cx="3341370" cy="230559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4491355" y="701040"/>
            <a:ext cx="3881755" cy="440753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5467350" y="887730"/>
            <a:ext cx="22961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微软雅黑" panose="020B0503020204020204" charset="-122"/>
                <a:ea typeface="微软雅黑" panose="020B0503020204020204" charset="-122"/>
              </a:rPr>
              <a:t>Debian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</a:rPr>
              <a:t>服务器版本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380990" y="1295400"/>
            <a:ext cx="2468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>
                <a:ea typeface="宋体" panose="02010600030101010101" pitchFamily="2" charset="-122"/>
              </a:rPr>
              <a:t>选这个目录里面最新的</a:t>
            </a:r>
          </a:p>
          <a:p>
            <a:r>
              <a:rPr lang="zh-CN" altLang="en-US">
                <a:ea typeface="宋体" panose="02010600030101010101" pitchFamily="2" charset="-122"/>
              </a:rPr>
              <a:t>顾名思义，一望可知</a:t>
            </a:r>
            <a:endParaRPr lang="en-US" altLang="zh-CN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5687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34315" y="-206"/>
            <a:ext cx="8229600" cy="655984"/>
          </a:xfrm>
        </p:spPr>
        <p:txBody>
          <a:bodyPr/>
          <a:lstStyle/>
          <a:p>
            <a:r>
              <a:rPr lang="zh-CN" altLang="en-US"/>
              <a:t>步骤一 下载系统包</a:t>
            </a:r>
            <a:endParaRPr lang="en-US" altLang="zh-CN"/>
          </a:p>
        </p:txBody>
      </p:sp>
      <p:sp>
        <p:nvSpPr>
          <p:cNvPr id="11" name="文本框 10"/>
          <p:cNvSpPr txBox="1"/>
          <p:nvPr/>
        </p:nvSpPr>
        <p:spPr>
          <a:xfrm>
            <a:off x="234315" y="717550"/>
            <a:ext cx="578993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1. </a:t>
            </a:r>
            <a:r>
              <a:rPr lang="zh-CN" altLang="en-US">
                <a:ea typeface="宋体" panose="02010600030101010101" pitchFamily="2" charset="-122"/>
              </a:rPr>
              <a:t>选最新的，版本号最大的</a:t>
            </a:r>
          </a:p>
          <a:p>
            <a:r>
              <a:rPr lang="en-US" altLang="zh-CN">
                <a:ea typeface="宋体" panose="02010600030101010101" pitchFamily="2" charset="-122"/>
              </a:rPr>
              <a:t>2. </a:t>
            </a:r>
            <a:r>
              <a:rPr lang="zh-CN" altLang="en-US">
                <a:ea typeface="宋体" panose="02010600030101010101" pitchFamily="2" charset="-122"/>
              </a:rPr>
              <a:t>顾名思义，只选自己理解的</a:t>
            </a:r>
          </a:p>
          <a:p>
            <a:r>
              <a:rPr lang="en-US" altLang="zh-CN">
                <a:ea typeface="宋体" panose="02010600030101010101" pitchFamily="2" charset="-122"/>
              </a:rPr>
              <a:t>	</a:t>
            </a:r>
            <a:r>
              <a:rPr lang="zh-CN" altLang="en-US">
                <a:ea typeface="宋体" panose="02010600030101010101" pitchFamily="2" charset="-122"/>
              </a:rPr>
              <a:t>如</a:t>
            </a:r>
            <a:r>
              <a:rPr lang="en-US" altLang="zh-CN">
                <a:ea typeface="宋体" panose="02010600030101010101" pitchFamily="2" charset="-122"/>
              </a:rPr>
              <a:t>mcs-mini</a:t>
            </a:r>
            <a:r>
              <a:rPr lang="zh-CN" altLang="en-US">
                <a:ea typeface="宋体" panose="02010600030101010101" pitchFamily="2" charset="-122"/>
              </a:rPr>
              <a:t>是不知道什么意思</a:t>
            </a:r>
          </a:p>
          <a:p>
            <a:r>
              <a:rPr lang="en-US" altLang="zh-CN">
                <a:ea typeface="宋体" panose="02010600030101010101" pitchFamily="2" charset="-122"/>
              </a:rPr>
              <a:t>     </a:t>
            </a:r>
            <a:r>
              <a:rPr lang="zh-CN" altLang="en-US">
                <a:ea typeface="宋体" panose="02010600030101010101" pitchFamily="2" charset="-122"/>
              </a:rPr>
              <a:t>就不要用这个</a:t>
            </a:r>
            <a:r>
              <a:rPr lang="en-US" altLang="zh-CN">
                <a:ea typeface="宋体" panose="02010600030101010101" pitchFamily="2" charset="-122"/>
              </a:rPr>
              <a:t>,</a:t>
            </a:r>
          </a:p>
          <a:p>
            <a:r>
              <a:rPr lang="en-US" altLang="zh-CN">
                <a:ea typeface="宋体" panose="02010600030101010101" pitchFamily="2" charset="-122"/>
              </a:rPr>
              <a:t>     ubuut-desktop</a:t>
            </a:r>
            <a:r>
              <a:rPr lang="zh-CN" altLang="en-US">
                <a:ea typeface="宋体" panose="02010600030101010101" pitchFamily="2" charset="-122"/>
              </a:rPr>
              <a:t>一看就是桌面版</a:t>
            </a:r>
          </a:p>
          <a:p>
            <a:r>
              <a:rPr lang="en-US" altLang="zh-CN">
                <a:ea typeface="宋体" panose="02010600030101010101" pitchFamily="2" charset="-122"/>
              </a:rPr>
              <a:t>     </a:t>
            </a:r>
            <a:r>
              <a:rPr lang="zh-CN" altLang="en-US">
                <a:ea typeface="宋体" panose="02010600030101010101" pitchFamily="2" charset="-122"/>
              </a:rPr>
              <a:t>无脑下这个</a:t>
            </a:r>
          </a:p>
          <a:p>
            <a:r>
              <a:rPr lang="en-US" altLang="zh-CN">
                <a:ea typeface="宋体" panose="02010600030101010101" pitchFamily="2" charset="-122"/>
              </a:rPr>
              <a:t>3. </a:t>
            </a:r>
            <a:r>
              <a:rPr lang="zh-CN" altLang="en-US">
                <a:ea typeface="宋体" panose="02010600030101010101" pitchFamily="2" charset="-122"/>
              </a:rPr>
              <a:t>下载的包是</a:t>
            </a:r>
            <a:r>
              <a:rPr lang="en-US" altLang="zh-CN">
                <a:ea typeface="宋体" panose="02010600030101010101" pitchFamily="2" charset="-122"/>
              </a:rPr>
              <a:t>.xz</a:t>
            </a:r>
            <a:r>
              <a:rPr lang="zh-CN" altLang="en-US">
                <a:ea typeface="宋体" panose="02010600030101010101" pitchFamily="2" charset="-122"/>
              </a:rPr>
              <a:t>结尾的压缩文件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2345" y="1035685"/>
            <a:ext cx="3515995" cy="1147445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6424930" y="1723390"/>
            <a:ext cx="934720" cy="280035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ot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 err="1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119380" y="-206"/>
            <a:ext cx="8229600" cy="655984"/>
          </a:xfrm>
        </p:spPr>
        <p:txBody>
          <a:bodyPr/>
          <a:lstStyle/>
          <a:p>
            <a:r>
              <a:rPr lang="zh-CN" altLang="en-US"/>
              <a:t>步骤二 解压系统包</a:t>
            </a:r>
            <a:endParaRPr lang="en-US" altLang="zh-CN"/>
          </a:p>
        </p:txBody>
      </p:sp>
      <p:graphicFrame>
        <p:nvGraphicFramePr>
          <p:cNvPr id="7" name="对象 6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094220" y="4095115"/>
          <a:ext cx="4573270" cy="2574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3" imgW="4573270" imgH="2574290" progId="PowerPoint.Show.12">
                  <p:embed/>
                </p:oleObj>
              </mc:Choice>
              <mc:Fallback>
                <p:oleObj r:id="rId3" imgW="4573270" imgH="2574290" progId="PowerPoint.Show.12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094220" y="4095115"/>
                        <a:ext cx="4573270" cy="2574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/>
          <p:cNvSpPr txBox="1"/>
          <p:nvPr/>
        </p:nvSpPr>
        <p:spPr>
          <a:xfrm>
            <a:off x="234315" y="717550"/>
            <a:ext cx="578993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>
                <a:ea typeface="宋体" panose="02010600030101010101" pitchFamily="2" charset="-122"/>
              </a:rPr>
              <a:t>1. </a:t>
            </a:r>
            <a:r>
              <a:rPr lang="zh-CN" altLang="en-US">
                <a:ea typeface="宋体" panose="02010600030101010101" pitchFamily="2" charset="-122"/>
              </a:rPr>
              <a:t>使用</a:t>
            </a:r>
            <a:r>
              <a:rPr lang="en-US" altLang="zh-CN">
                <a:ea typeface="宋体" panose="02010600030101010101" pitchFamily="2" charset="-122"/>
              </a:rPr>
              <a:t>7zip</a:t>
            </a:r>
            <a:r>
              <a:rPr lang="zh-CN" altLang="en-US">
                <a:ea typeface="宋体" panose="02010600030101010101" pitchFamily="2" charset="-122"/>
              </a:rPr>
              <a:t>等正经的压缩工具</a:t>
            </a:r>
          </a:p>
          <a:p>
            <a:r>
              <a:rPr lang="en-US" altLang="zh-CN">
                <a:ea typeface="宋体" panose="02010600030101010101" pitchFamily="2" charset="-122"/>
              </a:rPr>
              <a:t>2. </a:t>
            </a:r>
            <a:r>
              <a:rPr lang="zh-CN" altLang="en-US">
                <a:ea typeface="宋体" panose="02010600030101010101" pitchFamily="2" charset="-122"/>
              </a:rPr>
              <a:t>解压完的文件是</a:t>
            </a:r>
            <a:r>
              <a:rPr lang="en-US" altLang="zh-CN">
                <a:ea typeface="宋体" panose="02010600030101010101" pitchFamily="2" charset="-122"/>
              </a:rPr>
              <a:t>.img</a:t>
            </a:r>
            <a:r>
              <a:rPr lang="zh-CN" altLang="en-US">
                <a:ea typeface="宋体" panose="02010600030101010101" pitchFamily="2" charset="-122"/>
              </a:rPr>
              <a:t>结尾的</a:t>
            </a:r>
          </a:p>
          <a:p>
            <a:r>
              <a:rPr lang="en-US" altLang="zh-CN">
                <a:ea typeface="宋体" panose="02010600030101010101" pitchFamily="2" charset="-122"/>
              </a:rPr>
              <a:t>3. </a:t>
            </a:r>
            <a:r>
              <a:rPr lang="zh-CN" altLang="en-US">
                <a:ea typeface="宋体" panose="02010600030101010101" pitchFamily="2" charset="-122"/>
              </a:rPr>
              <a:t>解压文件一般</a:t>
            </a:r>
            <a:r>
              <a:rPr lang="en-US" altLang="zh-CN">
                <a:ea typeface="宋体" panose="02010600030101010101" pitchFamily="2" charset="-122"/>
              </a:rPr>
              <a:t>&gt;5G</a:t>
            </a:r>
          </a:p>
          <a:p>
            <a:endParaRPr lang="en-US" altLang="zh-CN">
              <a:ea typeface="宋体" panose="02010600030101010101" pitchFamily="2" charset="-122"/>
            </a:endParaRPr>
          </a:p>
          <a:p>
            <a:endParaRPr lang="en-US" altLang="zh-CN">
              <a:ea typeface="宋体" panose="02010600030101010101" pitchFamily="2" charset="-122"/>
            </a:endParaRPr>
          </a:p>
          <a:p>
            <a:r>
              <a:rPr lang="zh-CN" altLang="en-US">
                <a:ea typeface="宋体" panose="02010600030101010101" pitchFamily="2" charset="-122"/>
              </a:rPr>
              <a:t>请自行解决解压遇到的问题，如解压后文件大小明显异常，解压过程种报错</a:t>
            </a:r>
            <a:r>
              <a:rPr lang="en-US" altLang="zh-CN">
                <a:ea typeface="宋体" panose="02010600030101010101" pitchFamily="2" charset="-122"/>
              </a:rPr>
              <a:t>,</a:t>
            </a:r>
            <a:r>
              <a:rPr lang="zh-CN" altLang="en-US">
                <a:ea typeface="宋体" panose="02010600030101010101" pitchFamily="2" charset="-122"/>
              </a:rPr>
              <a:t>压缩软件不识别等等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6695" y="164894"/>
            <a:ext cx="8229600" cy="655984"/>
          </a:xfrm>
        </p:spPr>
        <p:txBody>
          <a:bodyPr/>
          <a:lstStyle/>
          <a:p>
            <a:r>
              <a:rPr lang="zh-CN" altLang="en-US"/>
              <a:t>步骤三 安装烧录软件</a:t>
            </a:r>
            <a:endParaRPr lang="en-US" altLang="zh-CN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" y="930275"/>
            <a:ext cx="7372350" cy="14859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6695" y="164894"/>
            <a:ext cx="8229600" cy="655984"/>
          </a:xfrm>
        </p:spPr>
        <p:txBody>
          <a:bodyPr/>
          <a:lstStyle/>
          <a:p>
            <a:r>
              <a:rPr lang="zh-CN" altLang="en-US"/>
              <a:t>步骤四 使用烧录软件将</a:t>
            </a:r>
            <a:r>
              <a:rPr lang="en-US" altLang="zh-CN"/>
              <a:t>.img</a:t>
            </a:r>
            <a:r>
              <a:rPr lang="zh-CN" altLang="en-US"/>
              <a:t>文件烧录到</a:t>
            </a:r>
            <a:r>
              <a:rPr lang="en-US" altLang="zh-CN"/>
              <a:t>U</a:t>
            </a:r>
            <a:r>
              <a:rPr lang="zh-CN" altLang="en-US"/>
              <a:t>盘中</a:t>
            </a:r>
            <a:endParaRPr lang="en-US" altLang="zh-CN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95" y="4072255"/>
            <a:ext cx="8757285" cy="9798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0155" y="821055"/>
            <a:ext cx="4831715" cy="274447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26695" y="704215"/>
            <a:ext cx="4100830" cy="36925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1. </a:t>
            </a:r>
            <a:r>
              <a:rPr lang="zh-CN" altLang="en-US">
                <a:ea typeface="宋体" panose="02010600030101010101" pitchFamily="2" charset="-122"/>
              </a:rPr>
              <a:t>过程参考视频</a:t>
            </a:r>
          </a:p>
          <a:p>
            <a:r>
              <a:rPr lang="en-US" altLang="zh-CN">
                <a:ea typeface="宋体" panose="02010600030101010101" pitchFamily="2" charset="-122"/>
              </a:rPr>
              <a:t>2. </a:t>
            </a:r>
            <a:r>
              <a:rPr lang="zh-CN" altLang="en-US">
                <a:ea typeface="宋体" panose="02010600030101010101" pitchFamily="2" charset="-122"/>
              </a:rPr>
              <a:t>刻录前，软件参考配置如右图</a:t>
            </a:r>
          </a:p>
          <a:p>
            <a:r>
              <a:rPr lang="en-US" altLang="zh-CN">
                <a:ea typeface="宋体" panose="02010600030101010101" pitchFamily="2" charset="-122"/>
              </a:rPr>
              <a:t>3. </a:t>
            </a:r>
            <a:r>
              <a:rPr lang="zh-CN" altLang="en-US">
                <a:ea typeface="宋体" panose="02010600030101010101" pitchFamily="2" charset="-122"/>
              </a:rPr>
              <a:t>各路过程中及之后</a:t>
            </a:r>
            <a:r>
              <a:rPr lang="en-US" altLang="zh-CN">
                <a:ea typeface="宋体" panose="02010600030101010101" pitchFamily="2" charset="-122"/>
              </a:rPr>
              <a:t>,windows</a:t>
            </a:r>
          </a:p>
          <a:p>
            <a:r>
              <a:rPr lang="zh-CN" altLang="en-US">
                <a:ea typeface="宋体" panose="02010600030101010101" pitchFamily="2" charset="-122"/>
              </a:rPr>
              <a:t>提示要格式化</a:t>
            </a:r>
            <a:r>
              <a:rPr lang="en-US" altLang="zh-CN">
                <a:ea typeface="宋体" panose="02010600030101010101" pitchFamily="2" charset="-122"/>
              </a:rPr>
              <a:t>,</a:t>
            </a:r>
            <a:r>
              <a:rPr lang="zh-CN" altLang="en-US" b="1">
                <a:solidFill>
                  <a:srgbClr val="FF0000"/>
                </a:solidFill>
                <a:ea typeface="宋体" panose="02010600030101010101" pitchFamily="2" charset="-122"/>
              </a:rPr>
              <a:t>不要格式化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4. 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烧录完成后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,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如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windows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不能</a:t>
            </a:r>
          </a:p>
          <a:p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识别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U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盘，请插拔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U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盘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5. Windows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自带的分区工具无法</a:t>
            </a:r>
          </a:p>
          <a:p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识别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U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盘，请更换任意可用分区</a:t>
            </a:r>
          </a:p>
          <a:p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软件。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6. 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刻录完的正常分区参考下图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7. 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所有分区不要改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,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不要碰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,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只参考视频</a:t>
            </a:r>
          </a:p>
          <a:p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将最后未使用的空间分区即可</a:t>
            </a:r>
          </a:p>
          <a:p>
            <a:endParaRPr lang="zh-CN" altLang="en-US" b="1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6695" y="164894"/>
            <a:ext cx="8229600" cy="655984"/>
          </a:xfrm>
        </p:spPr>
        <p:txBody>
          <a:bodyPr/>
          <a:lstStyle/>
          <a:p>
            <a:r>
              <a:rPr lang="zh-CN" altLang="en-US"/>
              <a:t>步骤五 将系统包</a:t>
            </a:r>
            <a:r>
              <a:rPr lang="en-US" altLang="zh-CN"/>
              <a:t>(.img</a:t>
            </a:r>
            <a:r>
              <a:rPr lang="zh-CN" altLang="en-US"/>
              <a:t>文件</a:t>
            </a:r>
            <a:r>
              <a:rPr lang="en-US" altLang="zh-CN"/>
              <a:t>)</a:t>
            </a:r>
            <a:r>
              <a:rPr lang="zh-CN" altLang="en-US"/>
              <a:t>拷贝到新建的分区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6695" y="704215"/>
            <a:ext cx="5908040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1. </a:t>
            </a:r>
            <a:r>
              <a:rPr lang="zh-CN" altLang="en-US">
                <a:ea typeface="宋体" panose="02010600030101010101" pitchFamily="2" charset="-122"/>
              </a:rPr>
              <a:t>是</a:t>
            </a:r>
            <a:r>
              <a:rPr lang="en-US" altLang="zh-CN">
                <a:ea typeface="宋体" panose="02010600030101010101" pitchFamily="2" charset="-122"/>
              </a:rPr>
              <a:t>.img</a:t>
            </a:r>
            <a:r>
              <a:rPr lang="zh-CN" altLang="en-US">
                <a:ea typeface="宋体" panose="02010600030101010101" pitchFamily="2" charset="-122"/>
              </a:rPr>
              <a:t>文件，不是</a:t>
            </a:r>
            <a:r>
              <a:rPr lang="en-US" altLang="zh-CN">
                <a:ea typeface="宋体" panose="02010600030101010101" pitchFamily="2" charset="-122"/>
              </a:rPr>
              <a:t>.img.xz</a:t>
            </a:r>
            <a:r>
              <a:rPr lang="zh-CN" altLang="en-US">
                <a:ea typeface="宋体" panose="02010600030101010101" pitchFamily="2" charset="-122"/>
              </a:rPr>
              <a:t>的压缩文件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2. U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盘空间不足请不要抱怨和反馈，请自行找个大的</a:t>
            </a:r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U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盘</a:t>
            </a:r>
          </a:p>
          <a:p>
            <a:endParaRPr lang="zh-CN" altLang="en-US" b="1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6695" y="164894"/>
            <a:ext cx="8229600" cy="655984"/>
          </a:xfrm>
        </p:spPr>
        <p:txBody>
          <a:bodyPr/>
          <a:lstStyle/>
          <a:p>
            <a:r>
              <a:rPr lang="zh-CN" altLang="en-US"/>
              <a:t>步骤六 设备带</a:t>
            </a:r>
            <a:r>
              <a:rPr lang="en-US" altLang="zh-CN"/>
              <a:t>U</a:t>
            </a:r>
            <a:r>
              <a:rPr lang="zh-CN" altLang="en-US"/>
              <a:t>盘启动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26695" y="704215"/>
            <a:ext cx="5234305" cy="42462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1. </a:t>
            </a:r>
            <a:r>
              <a:rPr lang="zh-CN" altLang="en-US">
                <a:ea typeface="宋体" panose="02010600030101010101" pitchFamily="2" charset="-122"/>
              </a:rPr>
              <a:t>设备关机</a:t>
            </a:r>
          </a:p>
          <a:p>
            <a:r>
              <a:rPr lang="en-US" altLang="zh-CN">
                <a:ea typeface="宋体" panose="02010600030101010101" pitchFamily="2" charset="-122"/>
              </a:rPr>
              <a:t>2. </a:t>
            </a:r>
            <a:r>
              <a:rPr lang="zh-CN" altLang="en-US">
                <a:ea typeface="宋体" panose="02010600030101010101" pitchFamily="2" charset="-122"/>
              </a:rPr>
              <a:t>设备拔电</a:t>
            </a:r>
          </a:p>
          <a:p>
            <a:r>
              <a:rPr lang="en-US" altLang="zh-CN">
                <a:ea typeface="宋体" panose="02010600030101010101" pitchFamily="2" charset="-122"/>
              </a:rPr>
              <a:t>3. </a:t>
            </a:r>
            <a:r>
              <a:rPr lang="zh-CN" altLang="en-US">
                <a:ea typeface="宋体" panose="02010600030101010101" pitchFamily="2" charset="-122"/>
              </a:rPr>
              <a:t>设备拔掉所有外设</a:t>
            </a:r>
          </a:p>
          <a:p>
            <a:r>
              <a:rPr lang="en-US" altLang="zh-CN">
                <a:ea typeface="宋体" panose="02010600030101010101" pitchFamily="2" charset="-122"/>
              </a:rPr>
              <a:t>4. </a:t>
            </a:r>
            <a:r>
              <a:rPr lang="zh-CN" altLang="en-US">
                <a:ea typeface="宋体" panose="02010600030101010101" pitchFamily="2" charset="-122"/>
              </a:rPr>
              <a:t>将刻录好的</a:t>
            </a:r>
            <a:r>
              <a:rPr lang="en-US" altLang="zh-CN">
                <a:ea typeface="宋体" panose="02010600030101010101" pitchFamily="2" charset="-122"/>
              </a:rPr>
              <a:t>U</a:t>
            </a:r>
            <a:r>
              <a:rPr lang="zh-CN" altLang="en-US">
                <a:ea typeface="宋体" panose="02010600030101010101" pitchFamily="2" charset="-122"/>
              </a:rPr>
              <a:t>盘插入设备</a:t>
            </a:r>
            <a:r>
              <a:rPr lang="en-US" altLang="zh-CN">
                <a:ea typeface="宋体" panose="02010600030101010101" pitchFamily="2" charset="-122"/>
              </a:rPr>
              <a:t>USB</a:t>
            </a:r>
            <a:r>
              <a:rPr lang="zh-CN" altLang="en-US">
                <a:ea typeface="宋体" panose="02010600030101010101" pitchFamily="2" charset="-122"/>
              </a:rPr>
              <a:t>接口</a:t>
            </a:r>
          </a:p>
          <a:p>
            <a:r>
              <a:rPr lang="en-US" altLang="zh-CN">
                <a:ea typeface="宋体" panose="02010600030101010101" pitchFamily="2" charset="-122"/>
              </a:rPr>
              <a:t>5. </a:t>
            </a:r>
            <a:r>
              <a:rPr lang="zh-CN" altLang="en-US">
                <a:ea typeface="宋体" panose="02010600030101010101" pitchFamily="2" charset="-122"/>
              </a:rPr>
              <a:t>设备插上网线</a:t>
            </a:r>
          </a:p>
          <a:p>
            <a:r>
              <a:rPr lang="en-US" altLang="zh-CN">
                <a:ea typeface="宋体" panose="02010600030101010101" pitchFamily="2" charset="-122"/>
              </a:rPr>
              <a:t>6. </a:t>
            </a:r>
            <a:r>
              <a:rPr lang="zh-CN" altLang="en-US">
                <a:ea typeface="宋体" panose="02010600030101010101" pitchFamily="2" charset="-122"/>
              </a:rPr>
              <a:t>设备开机</a:t>
            </a:r>
          </a:p>
          <a:p>
            <a:r>
              <a:rPr lang="en-US" altLang="zh-CN">
                <a:ea typeface="宋体" panose="02010600030101010101" pitchFamily="2" charset="-122"/>
              </a:rPr>
              <a:t>7. SSH</a:t>
            </a:r>
            <a:r>
              <a:rPr lang="zh-CN" altLang="en-US">
                <a:ea typeface="宋体" panose="02010600030101010101" pitchFamily="2" charset="-122"/>
              </a:rPr>
              <a:t>到设备</a:t>
            </a:r>
          </a:p>
          <a:p>
            <a:r>
              <a:rPr lang="en-US" altLang="zh-CN">
                <a:ea typeface="宋体" panose="02010600030101010101" pitchFamily="2" charset="-122"/>
              </a:rPr>
              <a:t>	a. </a:t>
            </a:r>
            <a:r>
              <a:rPr lang="zh-CN" altLang="en-US">
                <a:ea typeface="宋体" panose="02010600030101010101" pitchFamily="2" charset="-122"/>
              </a:rPr>
              <a:t>不懂</a:t>
            </a:r>
            <a:r>
              <a:rPr lang="en-US" altLang="zh-CN">
                <a:ea typeface="宋体" panose="02010600030101010101" pitchFamily="2" charset="-122"/>
              </a:rPr>
              <a:t>SSH</a:t>
            </a:r>
            <a:r>
              <a:rPr lang="zh-CN" altLang="en-US">
                <a:ea typeface="宋体" panose="02010600030101010101" pitchFamily="2" charset="-122"/>
              </a:rPr>
              <a:t>请自行搜索</a:t>
            </a:r>
          </a:p>
          <a:p>
            <a:r>
              <a:rPr lang="zh-CN" altLang="en-US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    b. </a:t>
            </a:r>
            <a:r>
              <a:rPr lang="zh-CN" altLang="en-US">
                <a:ea typeface="宋体" panose="02010600030101010101" pitchFamily="2" charset="-122"/>
              </a:rPr>
              <a:t>只能用</a:t>
            </a:r>
            <a:r>
              <a:rPr lang="en-US" altLang="zh-CN">
                <a:ea typeface="宋体" panose="02010600030101010101" pitchFamily="2" charset="-122"/>
              </a:rPr>
              <a:t>SSH</a:t>
            </a:r>
            <a:r>
              <a:rPr lang="zh-CN" altLang="en-US">
                <a:ea typeface="宋体" panose="02010600030101010101" pitchFamily="2" charset="-122"/>
              </a:rPr>
              <a:t>，不能通过</a:t>
            </a:r>
            <a:r>
              <a:rPr lang="en-US" altLang="zh-CN">
                <a:ea typeface="宋体" panose="02010600030101010101" pitchFamily="2" charset="-122"/>
              </a:rPr>
              <a:t>WEB</a:t>
            </a:r>
            <a:r>
              <a:rPr lang="zh-CN" altLang="en-US">
                <a:ea typeface="宋体" panose="02010600030101010101" pitchFamily="2" charset="-122"/>
              </a:rPr>
              <a:t>上的</a:t>
            </a:r>
            <a:r>
              <a:rPr lang="en-US" altLang="zh-CN">
                <a:ea typeface="宋体" panose="02010600030101010101" pitchFamily="2" charset="-122"/>
              </a:rPr>
              <a:t>terminal</a:t>
            </a:r>
          </a:p>
          <a:p>
            <a:r>
              <a:rPr lang="en-US" altLang="zh-CN">
                <a:ea typeface="宋体" panose="02010600030101010101" pitchFamily="2" charset="-122"/>
              </a:rPr>
              <a:t>     c. putty</a:t>
            </a:r>
            <a:r>
              <a:rPr lang="zh-CN" altLang="en-US">
                <a:ea typeface="宋体" panose="02010600030101010101" pitchFamily="2" charset="-122"/>
              </a:rPr>
              <a:t>足够使用</a:t>
            </a:r>
          </a:p>
          <a:p>
            <a:r>
              <a:rPr lang="en-US" altLang="zh-CN">
                <a:ea typeface="宋体" panose="02010600030101010101" pitchFamily="2" charset="-122"/>
              </a:rPr>
              <a:t>8. </a:t>
            </a:r>
            <a:r>
              <a:rPr lang="zh-CN" altLang="en-US">
                <a:ea typeface="宋体" panose="02010600030101010101" pitchFamily="2" charset="-122"/>
              </a:rPr>
              <a:t>检查设备是否是从</a:t>
            </a:r>
            <a:r>
              <a:rPr lang="en-US" altLang="zh-CN">
                <a:ea typeface="宋体" panose="02010600030101010101" pitchFamily="2" charset="-122"/>
              </a:rPr>
              <a:t>USB</a:t>
            </a:r>
            <a:r>
              <a:rPr lang="zh-CN" altLang="en-US">
                <a:ea typeface="宋体" panose="02010600030101010101" pitchFamily="2" charset="-122"/>
              </a:rPr>
              <a:t>启动的</a:t>
            </a:r>
          </a:p>
          <a:p>
            <a:r>
              <a:rPr lang="zh-CN" altLang="en-US">
                <a:ea typeface="宋体" panose="02010600030101010101" pitchFamily="2" charset="-122"/>
              </a:rPr>
              <a:t> </a:t>
            </a:r>
            <a:r>
              <a:rPr lang="en-US" altLang="zh-CN">
                <a:ea typeface="宋体" panose="02010600030101010101" pitchFamily="2" charset="-122"/>
              </a:rPr>
              <a:t>   df -h </a:t>
            </a:r>
            <a:r>
              <a:rPr lang="zh-CN" altLang="en-US">
                <a:ea typeface="宋体" panose="02010600030101010101" pitchFamily="2" charset="-122"/>
              </a:rPr>
              <a:t>输出中</a:t>
            </a:r>
            <a:r>
              <a:rPr lang="en-US" altLang="zh-CN">
                <a:ea typeface="宋体" panose="02010600030101010101" pitchFamily="2" charset="-122"/>
              </a:rPr>
              <a:t> </a:t>
            </a:r>
            <a:r>
              <a:rPr lang="zh-CN" altLang="en-US">
                <a:ea typeface="宋体" panose="02010600030101010101" pitchFamily="2" charset="-122"/>
              </a:rPr>
              <a:t>应该有</a:t>
            </a:r>
            <a:r>
              <a:rPr lang="en-US" altLang="zh-CN">
                <a:ea typeface="宋体" panose="02010600030101010101" pitchFamily="2" charset="-122"/>
              </a:rPr>
              <a:t>/dev/sda2</a:t>
            </a:r>
            <a:r>
              <a:rPr lang="zh-CN" altLang="en-US">
                <a:ea typeface="宋体" panose="02010600030101010101" pitchFamily="2" charset="-122"/>
              </a:rPr>
              <a:t>的字样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    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此步失败，拔电重来</a:t>
            </a:r>
          </a:p>
          <a:p>
            <a:r>
              <a:rPr lang="en-US" altLang="zh-CN" b="1">
                <a:solidFill>
                  <a:schemeClr val="tx1"/>
                </a:solidFill>
                <a:ea typeface="宋体" panose="02010600030101010101" pitchFamily="2" charset="-122"/>
              </a:rPr>
              <a:t>9. </a:t>
            </a:r>
            <a:r>
              <a:rPr lang="zh-CN" altLang="en-US" b="1">
                <a:solidFill>
                  <a:schemeClr val="tx1"/>
                </a:solidFill>
                <a:ea typeface="宋体" panose="02010600030101010101" pitchFamily="2" charset="-122"/>
              </a:rPr>
              <a:t>执行安装命令行</a:t>
            </a:r>
          </a:p>
          <a:p>
            <a:endParaRPr lang="zh-CN" altLang="en-US" b="1">
              <a:solidFill>
                <a:schemeClr val="tx1"/>
              </a:solidFill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ynaptics Template">
  <a:themeElements>
    <a:clrScheme name="Synaptics Brights Blue Purple Orange">
      <a:dk1>
        <a:srgbClr val="262626"/>
      </a:dk1>
      <a:lt1>
        <a:srgbClr val="FFFFFF"/>
      </a:lt1>
      <a:dk2>
        <a:srgbClr val="13168F"/>
      </a:dk2>
      <a:lt2>
        <a:srgbClr val="EDB159"/>
      </a:lt2>
      <a:accent1>
        <a:srgbClr val="0071CE"/>
      </a:accent1>
      <a:accent2>
        <a:srgbClr val="A925EA"/>
      </a:accent2>
      <a:accent3>
        <a:srgbClr val="FC8F46"/>
      </a:accent3>
      <a:accent4>
        <a:srgbClr val="5D60E9"/>
      </a:accent4>
      <a:accent5>
        <a:srgbClr val="8343B7"/>
      </a:accent5>
      <a:accent6>
        <a:srgbClr val="3C29AA"/>
      </a:accent6>
      <a:hlink>
        <a:srgbClr val="00A3E0"/>
      </a:hlink>
      <a:folHlink>
        <a:srgbClr val="55CAE5"/>
      </a:folHlink>
    </a:clrScheme>
    <a:fontScheme name="Bahnscrift+Avenir">
      <a:majorFont>
        <a:latin typeface="Bahnschrif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C000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noAutofit/>
      </a:bodyPr>
      <a:lstStyle>
        <a:defPPr algn="ctr">
          <a:defRPr dirty="0" err="1" smtClean="0"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1">
              <a:lumMod val="75000"/>
              <a:lumOff val="25000"/>
            </a:schemeClr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synaptics-2021-powerpoint-template</Template>
  <TotalTime>2</TotalTime>
  <Words>582</Words>
  <Application>Microsoft Office PowerPoint</Application>
  <PresentationFormat>全屏显示(16:9)</PresentationFormat>
  <Paragraphs>74</Paragraphs>
  <Slides>11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System Font Regular</vt:lpstr>
      <vt:lpstr>思源黑体 CN Heavy</vt:lpstr>
      <vt:lpstr>思源黑体 CN Light</vt:lpstr>
      <vt:lpstr>思源黑体 CN Medium</vt:lpstr>
      <vt:lpstr>微软雅黑</vt:lpstr>
      <vt:lpstr>Arial</vt:lpstr>
      <vt:lpstr>Avenir Next LT Pro</vt:lpstr>
      <vt:lpstr>Calibri</vt:lpstr>
      <vt:lpstr>Synaptics Template</vt:lpstr>
      <vt:lpstr>Microsoft PowerPoint Presentation</vt:lpstr>
      <vt:lpstr>USB 救援U盘制作</vt:lpstr>
      <vt:lpstr>步骤一 下载系统包</vt:lpstr>
      <vt:lpstr>步骤一 下载系统包---还有哦</vt:lpstr>
      <vt:lpstr>步骤一 下载系统包</vt:lpstr>
      <vt:lpstr>步骤二 解压系统包</vt:lpstr>
      <vt:lpstr>步骤三 安装烧录软件</vt:lpstr>
      <vt:lpstr>步骤四 使用烧录软件将.img文件烧录到U盘中</vt:lpstr>
      <vt:lpstr>步骤五 将系统包(.img文件)拷贝到新建的分区</vt:lpstr>
      <vt:lpstr>步骤六 设备带U盘启动</vt:lpstr>
      <vt:lpstr>步骤六 的异常处理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benson-p52</dc:creator>
  <cp:lastModifiedBy>test test</cp:lastModifiedBy>
  <cp:revision>106</cp:revision>
  <dcterms:created xsi:type="dcterms:W3CDTF">2021-05-15T05:48:00Z</dcterms:created>
  <dcterms:modified xsi:type="dcterms:W3CDTF">2021-10-04T08:56:40Z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0x0101000F817AB77DB96046A33399EAF67468A4</vt:lpwstr>
  </property>
  <property fmtid="{D5CDD505-2E9C-101B-9397-08002B2CF9AE}" pid="3" name="KSOProductBuildVer">
    <vt:lpwstr>2052-11.1.0.10700</vt:lpwstr>
  </property>
  <property fmtid="{D5CDD505-2E9C-101B-9397-08002B2CF9AE}" pid="4" name="ICV">
    <vt:lpwstr>1FD03B3C46334CAC8BB92094E7C06846</vt:lpwstr>
  </property>
</Properties>
</file>